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5" r:id="rId5"/>
    <p:sldId id="262" r:id="rId6"/>
    <p:sldId id="263" r:id="rId7"/>
    <p:sldId id="257" r:id="rId8"/>
    <p:sldId id="270" r:id="rId9"/>
    <p:sldId id="266" r:id="rId10"/>
    <p:sldId id="261" r:id="rId11"/>
    <p:sldId id="259" r:id="rId12"/>
    <p:sldId id="260" r:id="rId13"/>
    <p:sldId id="268" r:id="rId14"/>
    <p:sldId id="267" r:id="rId15"/>
    <p:sldId id="264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1" y="10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88B72-D4CB-470E-AA87-C4ADB5E7AD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2D446F6-C715-48CF-BFD7-48730DB1F986}">
      <dgm:prSet/>
      <dgm:spPr/>
      <dgm:t>
        <a:bodyPr/>
        <a:lstStyle/>
        <a:p>
          <a:r>
            <a:rPr lang="en-GB"/>
            <a:t>Some </a:t>
          </a:r>
          <a:endParaRPr lang="en-US"/>
        </a:p>
      </dgm:t>
    </dgm:pt>
    <dgm:pt modelId="{D69197B1-3859-4C98-B41D-30A484224A51}" type="parTrans" cxnId="{F5BC0B35-03DB-47F1-A9E0-6E535AE518C2}">
      <dgm:prSet/>
      <dgm:spPr/>
      <dgm:t>
        <a:bodyPr/>
        <a:lstStyle/>
        <a:p>
          <a:endParaRPr lang="en-US"/>
        </a:p>
      </dgm:t>
    </dgm:pt>
    <dgm:pt modelId="{5C10E140-5CF3-42D4-AE24-DCCE1E2C5E21}" type="sibTrans" cxnId="{F5BC0B35-03DB-47F1-A9E0-6E535AE518C2}">
      <dgm:prSet/>
      <dgm:spPr/>
      <dgm:t>
        <a:bodyPr/>
        <a:lstStyle/>
        <a:p>
          <a:endParaRPr lang="en-US"/>
        </a:p>
      </dgm:t>
    </dgm:pt>
    <dgm:pt modelId="{4480C30A-1E5F-4593-84B8-E299329CAD7C}">
      <dgm:prSet/>
      <dgm:spPr/>
      <dgm:t>
        <a:bodyPr/>
        <a:lstStyle/>
        <a:p>
          <a:r>
            <a:rPr lang="en-GB"/>
            <a:t>figures </a:t>
          </a:r>
          <a:endParaRPr lang="en-US"/>
        </a:p>
      </dgm:t>
    </dgm:pt>
    <dgm:pt modelId="{310F3516-440E-4E2F-AFA0-94387364081B}" type="parTrans" cxnId="{EF0C98DD-84DA-4CAA-BA26-1F5E6116974C}">
      <dgm:prSet/>
      <dgm:spPr/>
      <dgm:t>
        <a:bodyPr/>
        <a:lstStyle/>
        <a:p>
          <a:endParaRPr lang="en-US"/>
        </a:p>
      </dgm:t>
    </dgm:pt>
    <dgm:pt modelId="{D8C1E0A2-F08C-4271-9C9E-55EDDDF3C5CB}" type="sibTrans" cxnId="{EF0C98DD-84DA-4CAA-BA26-1F5E6116974C}">
      <dgm:prSet/>
      <dgm:spPr/>
      <dgm:t>
        <a:bodyPr/>
        <a:lstStyle/>
        <a:p>
          <a:endParaRPr lang="en-US"/>
        </a:p>
      </dgm:t>
    </dgm:pt>
    <dgm:pt modelId="{AED32269-3C62-47F9-8BD2-AE42C945C5A9}">
      <dgm:prSet/>
      <dgm:spPr/>
      <dgm:t>
        <a:bodyPr/>
        <a:lstStyle/>
        <a:p>
          <a:r>
            <a:rPr lang="en-GB"/>
            <a:t>from </a:t>
          </a:r>
          <a:endParaRPr lang="en-US"/>
        </a:p>
      </dgm:t>
    </dgm:pt>
    <dgm:pt modelId="{08840E50-E7FE-488B-BF4C-AB8C9B0B3B5D}" type="parTrans" cxnId="{030B3A05-7179-4A3F-8E71-9CF9AC18F9F7}">
      <dgm:prSet/>
      <dgm:spPr/>
      <dgm:t>
        <a:bodyPr/>
        <a:lstStyle/>
        <a:p>
          <a:endParaRPr lang="en-US"/>
        </a:p>
      </dgm:t>
    </dgm:pt>
    <dgm:pt modelId="{67926E91-0F9F-463F-81E4-291EF71524FC}" type="sibTrans" cxnId="{030B3A05-7179-4A3F-8E71-9CF9AC18F9F7}">
      <dgm:prSet/>
      <dgm:spPr/>
      <dgm:t>
        <a:bodyPr/>
        <a:lstStyle/>
        <a:p>
          <a:endParaRPr lang="en-US"/>
        </a:p>
      </dgm:t>
    </dgm:pt>
    <dgm:pt modelId="{C2EED41A-C017-42E7-995E-0D1E533188F1}">
      <dgm:prSet/>
      <dgm:spPr/>
      <dgm:t>
        <a:bodyPr/>
        <a:lstStyle/>
        <a:p>
          <a:r>
            <a:rPr lang="en-GB"/>
            <a:t>the </a:t>
          </a:r>
          <a:endParaRPr lang="en-US"/>
        </a:p>
      </dgm:t>
    </dgm:pt>
    <dgm:pt modelId="{6DF6CC4F-5E99-4362-B242-94667A370C27}" type="parTrans" cxnId="{B2E58780-E220-4F47-8908-1B385AE47229}">
      <dgm:prSet/>
      <dgm:spPr/>
      <dgm:t>
        <a:bodyPr/>
        <a:lstStyle/>
        <a:p>
          <a:endParaRPr lang="en-US"/>
        </a:p>
      </dgm:t>
    </dgm:pt>
    <dgm:pt modelId="{9697A42F-23C4-45C7-AE01-1E3CDE7E8663}" type="sibTrans" cxnId="{B2E58780-E220-4F47-8908-1B385AE47229}">
      <dgm:prSet/>
      <dgm:spPr/>
      <dgm:t>
        <a:bodyPr/>
        <a:lstStyle/>
        <a:p>
          <a:endParaRPr lang="en-US"/>
        </a:p>
      </dgm:t>
    </dgm:pt>
    <dgm:pt modelId="{0DC9495C-2D08-4F8D-8D01-D0B08B1A6801}">
      <dgm:prSet/>
      <dgm:spPr/>
      <dgm:t>
        <a:bodyPr/>
        <a:lstStyle/>
        <a:p>
          <a:r>
            <a:rPr lang="en-GB"/>
            <a:t>UK</a:t>
          </a:r>
          <a:endParaRPr lang="en-US"/>
        </a:p>
      </dgm:t>
    </dgm:pt>
    <dgm:pt modelId="{10A437AD-B769-45BE-9FC8-556AB712FFC0}" type="parTrans" cxnId="{4A386617-C92A-47FE-B44C-D866A7E3D805}">
      <dgm:prSet/>
      <dgm:spPr/>
      <dgm:t>
        <a:bodyPr/>
        <a:lstStyle/>
        <a:p>
          <a:endParaRPr lang="en-US"/>
        </a:p>
      </dgm:t>
    </dgm:pt>
    <dgm:pt modelId="{9A2DDC86-EF4C-4919-9C34-ED943D0C48C3}" type="sibTrans" cxnId="{4A386617-C92A-47FE-B44C-D866A7E3D805}">
      <dgm:prSet/>
      <dgm:spPr/>
      <dgm:t>
        <a:bodyPr/>
        <a:lstStyle/>
        <a:p>
          <a:endParaRPr lang="en-US"/>
        </a:p>
      </dgm:t>
    </dgm:pt>
    <dgm:pt modelId="{F16F2B4A-F4F3-40D1-92E4-3CADAF1D97DB}" type="pres">
      <dgm:prSet presAssocID="{88688B72-D4CB-470E-AA87-C4ADB5E7AD12}" presName="linear" presStyleCnt="0">
        <dgm:presLayoutVars>
          <dgm:animLvl val="lvl"/>
          <dgm:resizeHandles val="exact"/>
        </dgm:presLayoutVars>
      </dgm:prSet>
      <dgm:spPr/>
    </dgm:pt>
    <dgm:pt modelId="{89333B88-55D1-41FD-91B6-8CAF25490D92}" type="pres">
      <dgm:prSet presAssocID="{B2D446F6-C715-48CF-BFD7-48730DB1F98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5902F1A-EA7E-4525-914D-FFF27E3D7154}" type="pres">
      <dgm:prSet presAssocID="{5C10E140-5CF3-42D4-AE24-DCCE1E2C5E21}" presName="spacer" presStyleCnt="0"/>
      <dgm:spPr/>
    </dgm:pt>
    <dgm:pt modelId="{0832BD32-D054-4832-BC05-8BFB887BF866}" type="pres">
      <dgm:prSet presAssocID="{4480C30A-1E5F-4593-84B8-E299329CAD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7FE518C-277A-4AC4-A7CB-98F6B70A59FC}" type="pres">
      <dgm:prSet presAssocID="{D8C1E0A2-F08C-4271-9C9E-55EDDDF3C5CB}" presName="spacer" presStyleCnt="0"/>
      <dgm:spPr/>
    </dgm:pt>
    <dgm:pt modelId="{4F1D0AFD-9512-4A5E-A6EE-FDB56E500540}" type="pres">
      <dgm:prSet presAssocID="{AED32269-3C62-47F9-8BD2-AE42C945C5A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5F77067-7949-42CC-B99F-8197319C5FCE}" type="pres">
      <dgm:prSet presAssocID="{67926E91-0F9F-463F-81E4-291EF71524FC}" presName="spacer" presStyleCnt="0"/>
      <dgm:spPr/>
    </dgm:pt>
    <dgm:pt modelId="{0D1F6643-9F25-4368-9D4A-98216296CFE1}" type="pres">
      <dgm:prSet presAssocID="{C2EED41A-C017-42E7-995E-0D1E533188F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47935AE-7F53-4AE3-ACEC-BFA5E47B164E}" type="pres">
      <dgm:prSet presAssocID="{9697A42F-23C4-45C7-AE01-1E3CDE7E8663}" presName="spacer" presStyleCnt="0"/>
      <dgm:spPr/>
    </dgm:pt>
    <dgm:pt modelId="{0441B9C4-9003-4263-B5B1-32D0CC71C5C5}" type="pres">
      <dgm:prSet presAssocID="{0DC9495C-2D08-4F8D-8D01-D0B08B1A680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30B3A05-7179-4A3F-8E71-9CF9AC18F9F7}" srcId="{88688B72-D4CB-470E-AA87-C4ADB5E7AD12}" destId="{AED32269-3C62-47F9-8BD2-AE42C945C5A9}" srcOrd="2" destOrd="0" parTransId="{08840E50-E7FE-488B-BF4C-AB8C9B0B3B5D}" sibTransId="{67926E91-0F9F-463F-81E4-291EF71524FC}"/>
    <dgm:cxn modelId="{2522370F-9C08-42E0-A890-3352F1EA516A}" type="presOf" srcId="{AED32269-3C62-47F9-8BD2-AE42C945C5A9}" destId="{4F1D0AFD-9512-4A5E-A6EE-FDB56E500540}" srcOrd="0" destOrd="0" presId="urn:microsoft.com/office/officeart/2005/8/layout/vList2"/>
    <dgm:cxn modelId="{4A386617-C92A-47FE-B44C-D866A7E3D805}" srcId="{88688B72-D4CB-470E-AA87-C4ADB5E7AD12}" destId="{0DC9495C-2D08-4F8D-8D01-D0B08B1A6801}" srcOrd="4" destOrd="0" parTransId="{10A437AD-B769-45BE-9FC8-556AB712FFC0}" sibTransId="{9A2DDC86-EF4C-4919-9C34-ED943D0C48C3}"/>
    <dgm:cxn modelId="{7CCE1E1D-879C-4E05-8052-0FA5608D8844}" type="presOf" srcId="{0DC9495C-2D08-4F8D-8D01-D0B08B1A6801}" destId="{0441B9C4-9003-4263-B5B1-32D0CC71C5C5}" srcOrd="0" destOrd="0" presId="urn:microsoft.com/office/officeart/2005/8/layout/vList2"/>
    <dgm:cxn modelId="{F5BC0B35-03DB-47F1-A9E0-6E535AE518C2}" srcId="{88688B72-D4CB-470E-AA87-C4ADB5E7AD12}" destId="{B2D446F6-C715-48CF-BFD7-48730DB1F986}" srcOrd="0" destOrd="0" parTransId="{D69197B1-3859-4C98-B41D-30A484224A51}" sibTransId="{5C10E140-5CF3-42D4-AE24-DCCE1E2C5E21}"/>
    <dgm:cxn modelId="{18746142-89BA-4A46-998F-C07C9A602F4C}" type="presOf" srcId="{4480C30A-1E5F-4593-84B8-E299329CAD7C}" destId="{0832BD32-D054-4832-BC05-8BFB887BF866}" srcOrd="0" destOrd="0" presId="urn:microsoft.com/office/officeart/2005/8/layout/vList2"/>
    <dgm:cxn modelId="{B2E58780-E220-4F47-8908-1B385AE47229}" srcId="{88688B72-D4CB-470E-AA87-C4ADB5E7AD12}" destId="{C2EED41A-C017-42E7-995E-0D1E533188F1}" srcOrd="3" destOrd="0" parTransId="{6DF6CC4F-5E99-4362-B242-94667A370C27}" sibTransId="{9697A42F-23C4-45C7-AE01-1E3CDE7E8663}"/>
    <dgm:cxn modelId="{D8BE7E95-2671-4A4B-9060-3F6EFEDAACE9}" type="presOf" srcId="{C2EED41A-C017-42E7-995E-0D1E533188F1}" destId="{0D1F6643-9F25-4368-9D4A-98216296CFE1}" srcOrd="0" destOrd="0" presId="urn:microsoft.com/office/officeart/2005/8/layout/vList2"/>
    <dgm:cxn modelId="{E6B885B0-B4E4-4537-AD01-E2FB7F6B16DB}" type="presOf" srcId="{88688B72-D4CB-470E-AA87-C4ADB5E7AD12}" destId="{F16F2B4A-F4F3-40D1-92E4-3CADAF1D97DB}" srcOrd="0" destOrd="0" presId="urn:microsoft.com/office/officeart/2005/8/layout/vList2"/>
    <dgm:cxn modelId="{EF0C98DD-84DA-4CAA-BA26-1F5E6116974C}" srcId="{88688B72-D4CB-470E-AA87-C4ADB5E7AD12}" destId="{4480C30A-1E5F-4593-84B8-E299329CAD7C}" srcOrd="1" destOrd="0" parTransId="{310F3516-440E-4E2F-AFA0-94387364081B}" sibTransId="{D8C1E0A2-F08C-4271-9C9E-55EDDDF3C5CB}"/>
    <dgm:cxn modelId="{D06946FE-60FE-471D-A00B-E1BC8269DA43}" type="presOf" srcId="{B2D446F6-C715-48CF-BFD7-48730DB1F986}" destId="{89333B88-55D1-41FD-91B6-8CAF25490D92}" srcOrd="0" destOrd="0" presId="urn:microsoft.com/office/officeart/2005/8/layout/vList2"/>
    <dgm:cxn modelId="{6A6C6D6F-36FD-4286-8E23-711D8B330DE8}" type="presParOf" srcId="{F16F2B4A-F4F3-40D1-92E4-3CADAF1D97DB}" destId="{89333B88-55D1-41FD-91B6-8CAF25490D92}" srcOrd="0" destOrd="0" presId="urn:microsoft.com/office/officeart/2005/8/layout/vList2"/>
    <dgm:cxn modelId="{0EECCB49-7B57-436E-ACAA-22748AE89F90}" type="presParOf" srcId="{F16F2B4A-F4F3-40D1-92E4-3CADAF1D97DB}" destId="{E5902F1A-EA7E-4525-914D-FFF27E3D7154}" srcOrd="1" destOrd="0" presId="urn:microsoft.com/office/officeart/2005/8/layout/vList2"/>
    <dgm:cxn modelId="{8FDEC4A0-C3C7-460F-B962-7394B9014A72}" type="presParOf" srcId="{F16F2B4A-F4F3-40D1-92E4-3CADAF1D97DB}" destId="{0832BD32-D054-4832-BC05-8BFB887BF866}" srcOrd="2" destOrd="0" presId="urn:microsoft.com/office/officeart/2005/8/layout/vList2"/>
    <dgm:cxn modelId="{7A2F0DE0-C1E3-4AD2-9F4C-CCDD4CECF7FC}" type="presParOf" srcId="{F16F2B4A-F4F3-40D1-92E4-3CADAF1D97DB}" destId="{E7FE518C-277A-4AC4-A7CB-98F6B70A59FC}" srcOrd="3" destOrd="0" presId="urn:microsoft.com/office/officeart/2005/8/layout/vList2"/>
    <dgm:cxn modelId="{2BF2FA2B-E6AF-4429-AB0C-E08A2EE79B0E}" type="presParOf" srcId="{F16F2B4A-F4F3-40D1-92E4-3CADAF1D97DB}" destId="{4F1D0AFD-9512-4A5E-A6EE-FDB56E500540}" srcOrd="4" destOrd="0" presId="urn:microsoft.com/office/officeart/2005/8/layout/vList2"/>
    <dgm:cxn modelId="{D838E239-530F-430D-B6FB-0A5E954AD966}" type="presParOf" srcId="{F16F2B4A-F4F3-40D1-92E4-3CADAF1D97DB}" destId="{D5F77067-7949-42CC-B99F-8197319C5FCE}" srcOrd="5" destOrd="0" presId="urn:microsoft.com/office/officeart/2005/8/layout/vList2"/>
    <dgm:cxn modelId="{D8ED890C-CE5C-4B91-8DE2-57152925E021}" type="presParOf" srcId="{F16F2B4A-F4F3-40D1-92E4-3CADAF1D97DB}" destId="{0D1F6643-9F25-4368-9D4A-98216296CFE1}" srcOrd="6" destOrd="0" presId="urn:microsoft.com/office/officeart/2005/8/layout/vList2"/>
    <dgm:cxn modelId="{A85A4A04-4E35-4217-95B2-D7EE947A8A36}" type="presParOf" srcId="{F16F2B4A-F4F3-40D1-92E4-3CADAF1D97DB}" destId="{547935AE-7F53-4AE3-ACEC-BFA5E47B164E}" srcOrd="7" destOrd="0" presId="urn:microsoft.com/office/officeart/2005/8/layout/vList2"/>
    <dgm:cxn modelId="{039A0D79-C0DD-4E03-B454-C62C4780C57F}" type="presParOf" srcId="{F16F2B4A-F4F3-40D1-92E4-3CADAF1D97DB}" destId="{0441B9C4-9003-4263-B5B1-32D0CC71C5C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33B88-55D1-41FD-91B6-8CAF25490D92}">
      <dsp:nvSpPr>
        <dsp:cNvPr id="0" name=""/>
        <dsp:cNvSpPr/>
      </dsp:nvSpPr>
      <dsp:spPr>
        <a:xfrm>
          <a:off x="0" y="6826"/>
          <a:ext cx="5181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Some </a:t>
          </a:r>
          <a:endParaRPr lang="en-US" sz="3300" kern="1200"/>
        </a:p>
      </dsp:txBody>
      <dsp:txXfrm>
        <a:off x="38638" y="45464"/>
        <a:ext cx="5104324" cy="714229"/>
      </dsp:txXfrm>
    </dsp:sp>
    <dsp:sp modelId="{0832BD32-D054-4832-BC05-8BFB887BF866}">
      <dsp:nvSpPr>
        <dsp:cNvPr id="0" name=""/>
        <dsp:cNvSpPr/>
      </dsp:nvSpPr>
      <dsp:spPr>
        <a:xfrm>
          <a:off x="0" y="893371"/>
          <a:ext cx="5181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figures </a:t>
          </a:r>
          <a:endParaRPr lang="en-US" sz="3300" kern="1200"/>
        </a:p>
      </dsp:txBody>
      <dsp:txXfrm>
        <a:off x="38638" y="932009"/>
        <a:ext cx="5104324" cy="714229"/>
      </dsp:txXfrm>
    </dsp:sp>
    <dsp:sp modelId="{4F1D0AFD-9512-4A5E-A6EE-FDB56E500540}">
      <dsp:nvSpPr>
        <dsp:cNvPr id="0" name=""/>
        <dsp:cNvSpPr/>
      </dsp:nvSpPr>
      <dsp:spPr>
        <a:xfrm>
          <a:off x="0" y="1779916"/>
          <a:ext cx="5181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from </a:t>
          </a:r>
          <a:endParaRPr lang="en-US" sz="3300" kern="1200"/>
        </a:p>
      </dsp:txBody>
      <dsp:txXfrm>
        <a:off x="38638" y="1818554"/>
        <a:ext cx="5104324" cy="714229"/>
      </dsp:txXfrm>
    </dsp:sp>
    <dsp:sp modelId="{0D1F6643-9F25-4368-9D4A-98216296CFE1}">
      <dsp:nvSpPr>
        <dsp:cNvPr id="0" name=""/>
        <dsp:cNvSpPr/>
      </dsp:nvSpPr>
      <dsp:spPr>
        <a:xfrm>
          <a:off x="0" y="2666461"/>
          <a:ext cx="5181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the </a:t>
          </a:r>
          <a:endParaRPr lang="en-US" sz="3300" kern="1200"/>
        </a:p>
      </dsp:txBody>
      <dsp:txXfrm>
        <a:off x="38638" y="2705099"/>
        <a:ext cx="5104324" cy="714229"/>
      </dsp:txXfrm>
    </dsp:sp>
    <dsp:sp modelId="{0441B9C4-9003-4263-B5B1-32D0CC71C5C5}">
      <dsp:nvSpPr>
        <dsp:cNvPr id="0" name=""/>
        <dsp:cNvSpPr/>
      </dsp:nvSpPr>
      <dsp:spPr>
        <a:xfrm>
          <a:off x="0" y="3553006"/>
          <a:ext cx="5181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UK</a:t>
          </a:r>
          <a:endParaRPr lang="en-US" sz="3300" kern="1200"/>
        </a:p>
      </dsp:txBody>
      <dsp:txXfrm>
        <a:off x="38638" y="3591644"/>
        <a:ext cx="5104324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2BB29-82BB-54A2-D55F-3310404E9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4B6B9-DDC7-AC5B-082E-0CE764D63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709A4-8F8A-61FA-882C-A257843E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A34-A920-4C71-8DE9-6E383ED30819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D26DF-A782-B32E-FBD1-66C8FA15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ABC4C-7E82-31E3-6FD0-CAEB4190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75AA-F92D-49DC-92A3-B447325FD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1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06F1-3F36-F983-5380-3AF8689F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2A605-C30D-64B3-7BFD-5231DA6C9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9ECDD-754E-AAEA-AE21-6A419964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A34-A920-4C71-8DE9-6E383ED30819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C481D-3ADC-2E21-083C-BE60A39B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C9B27-F5C3-61FF-D86C-18577E93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75AA-F92D-49DC-92A3-B447325FD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80388-961E-4B44-2555-7C4D9DCED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A83A6-0DE3-65E6-34D4-9B0F2C3EB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34D52-8E83-A893-109D-924F2E65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A34-A920-4C71-8DE9-6E383ED30819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6813-FFBE-94A1-C877-1D60993E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B5C17-39CD-D167-E9C3-D4D6B678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75AA-F92D-49DC-92A3-B447325FD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8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A6FA7-747D-0C5C-6D82-2C3C865B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7B4AB-ADF5-CBD4-ABC3-448DBFCE5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B756C-A574-ECB9-1C7A-46C12A70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A34-A920-4C71-8DE9-6E383ED30819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A4B80-85CD-9E65-76ED-7186E23C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8B73-9A72-1526-422C-65CFD50F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75AA-F92D-49DC-92A3-B447325FD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9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EAF2-9961-A291-2463-77B16623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B7BBB-8F39-7039-6E06-D0C17D629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2DA71-2DEB-A252-7B5D-4BCE47A1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A34-A920-4C71-8DE9-6E383ED30819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2C74D-DC62-16A1-56D4-63E92AAB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F52BB-97F3-9627-666C-19F40220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75AA-F92D-49DC-92A3-B447325FD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D425-271E-B4F2-291B-6558B18A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D6C7-04BD-865C-F685-4D4160203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FD7B6-0173-6A9A-A06C-31FAAAA8C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C6F4D-A793-B1B4-C8A4-AF2EC3B9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A34-A920-4C71-8DE9-6E383ED30819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9BA5A-3BC6-DD75-7E1A-3D67AB8C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FC45D-9983-A7F9-3A18-361B7302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75AA-F92D-49DC-92A3-B447325FD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1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222A-1C52-91ED-1B68-D77F24D1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D07AC-ADB9-C714-D3C4-FCC542513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A4E9-3F20-636F-47D8-3F0A34006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3E96BE-00AA-F2A6-B5D4-8B19CB27F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E6C352-9D5D-BDF1-152E-D7AC4DA7B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462EB-DB78-C1F9-925D-6124EF9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A34-A920-4C71-8DE9-6E383ED30819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29FC3-C0FE-B079-BE17-286E229D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6F8901-1501-600B-C71F-89F06008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75AA-F92D-49DC-92A3-B447325FD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3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4193-0CE4-FE17-B7ED-14297040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9665E-4D48-4370-A970-9506DF62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A34-A920-4C71-8DE9-6E383ED30819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8885E-948A-3F55-3AA3-253F084D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E5765-348F-2F2A-0EFE-7217080F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75AA-F92D-49DC-92A3-B447325FD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9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6CC873-46C3-BA4F-39D9-85AD7DCF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A34-A920-4C71-8DE9-6E383ED30819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548B8-9DB3-0BC8-F8CA-2A2EB6B8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E649A-ECD7-B118-24C6-7967F5E0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75AA-F92D-49DC-92A3-B447325FD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8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58CA-2BEE-8A82-C403-9D012FCF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00C44-320D-45EF-865D-64681048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6ECC0-B6AD-78C8-A908-F502368C2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5D9CC-E425-B9F4-B5E3-43D9079F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A34-A920-4C71-8DE9-6E383ED30819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1CE00-9D77-919C-6848-730CB857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09242-E38D-C0C9-D329-AAAC677E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75AA-F92D-49DC-92A3-B447325FD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33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99BC-719E-FEDE-CB64-AD07792A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955459-798C-35A3-DF27-36C454899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DE2B8-54DE-4FF3-0758-24AB53513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5A68D-05D2-6214-77FA-9B49090B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A34-A920-4C71-8DE9-6E383ED30819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D804D-EFEB-8C72-6BF0-79FD0076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E72D5-A2FB-2AE6-7417-C46DD6F8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75AA-F92D-49DC-92A3-B447325FD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5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F61B6-234A-9AF1-A009-AA91A414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FB578-041B-C29C-587D-CDB893FE0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FC54B-C103-88A8-6CED-7C73652D9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9A34-A920-4C71-8DE9-6E383ED30819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00BB3-3577-A7B0-6563-98923AC7F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1BF76-5D64-E717-0959-2D002AB31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E75AA-F92D-49DC-92A3-B447325FD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gital transformation: An imperative for Pakistan's public sector">
            <a:extLst>
              <a:ext uri="{FF2B5EF4-FFF2-40B4-BE49-F238E27FC236}">
                <a16:creationId xmlns:a16="http://schemas.microsoft.com/office/drawing/2014/main" id="{B5FCF1E9-4176-1FCB-E3A8-FDA23F269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8" t="9091" r="1706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F206B-D344-908F-91D3-54CEE55D2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>
                <a:solidFill>
                  <a:schemeClr val="bg1"/>
                </a:solidFill>
              </a:rPr>
              <a:t>Enabling Digital Access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66885-45B8-C087-BF67-8EEEB800F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1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Share your thoughts on plans to close railway ticket offices in England |  Rail industry | The Guardian">
            <a:extLst>
              <a:ext uri="{FF2B5EF4-FFF2-40B4-BE49-F238E27FC236}">
                <a16:creationId xmlns:a16="http://schemas.microsoft.com/office/drawing/2014/main" id="{7459353A-3FCD-9D24-5D42-DE2E0B77D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b="2887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6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4102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4027F8-D5C5-8033-3AD1-854ED327C93C}"/>
              </a:ext>
            </a:extLst>
          </p:cNvPr>
          <p:cNvSpPr txBox="1"/>
          <p:nvPr/>
        </p:nvSpPr>
        <p:spPr>
          <a:xfrm>
            <a:off x="6981824" y="1367673"/>
            <a:ext cx="4375151" cy="2665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Have you got any examples of digital exclusion?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7CABF50-A27C-93AF-9C8B-FE2C0D376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r="9937" b="1"/>
          <a:stretch/>
        </p:blipFill>
        <p:spPr bwMode="auto"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Freeform: Shape 4104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13" name="Freeform: Shape 4106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7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gital exclusion dilemma: how to help every child learn online">
            <a:extLst>
              <a:ext uri="{FF2B5EF4-FFF2-40B4-BE49-F238E27FC236}">
                <a16:creationId xmlns:a16="http://schemas.microsoft.com/office/drawing/2014/main" id="{2F06742E-6763-9329-289C-02B851419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6" r="13848"/>
          <a:stretch/>
        </p:blipFill>
        <p:spPr bwMode="auto">
          <a:xfrm>
            <a:off x="20" y="10"/>
            <a:ext cx="7390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A2B6C-8FB5-6D0E-3014-453B9C1D8BE5}"/>
              </a:ext>
            </a:extLst>
          </p:cNvPr>
          <p:cNvSpPr txBox="1"/>
          <p:nvPr/>
        </p:nvSpPr>
        <p:spPr>
          <a:xfrm>
            <a:off x="7641771" y="2533476"/>
            <a:ext cx="3807441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/>
              <a:t>Let’s hear from our experts</a:t>
            </a:r>
          </a:p>
        </p:txBody>
      </p:sp>
    </p:spTree>
    <p:extLst>
      <p:ext uri="{BB962C8B-B14F-4D97-AF65-F5344CB8AC3E}">
        <p14:creationId xmlns:p14="http://schemas.microsoft.com/office/powerpoint/2010/main" val="249337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1" name="Freeform: Shape 1332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23" name="Right Triangle 1332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7 Simple Ways To Improve Your Leadership Skills - Lolly Daskal">
            <a:extLst>
              <a:ext uri="{FF2B5EF4-FFF2-40B4-BE49-F238E27FC236}">
                <a16:creationId xmlns:a16="http://schemas.microsoft.com/office/drawing/2014/main" id="{73BD8713-1465-DDBA-C0C7-12A91F46E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0811" y="918546"/>
            <a:ext cx="7189412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0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reenwich Get Digital: Loan and Learn Scheme - Mycenae House">
            <a:extLst>
              <a:ext uri="{FF2B5EF4-FFF2-40B4-BE49-F238E27FC236}">
                <a16:creationId xmlns:a16="http://schemas.microsoft.com/office/drawing/2014/main" id="{98D5E386-4903-E935-EE2E-D667F2B1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6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Freeform: Shape 1024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E-Safety | St Joseph's Catholic Academy Norton">
            <a:extLst>
              <a:ext uri="{FF2B5EF4-FFF2-40B4-BE49-F238E27FC236}">
                <a16:creationId xmlns:a16="http://schemas.microsoft.com/office/drawing/2014/main" id="{28F5593D-F852-4FA6-629D-92493BB58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908" y="1112293"/>
            <a:ext cx="4633414" cy="46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25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885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e Future of the Earth is in our hands">
            <a:extLst>
              <a:ext uri="{FF2B5EF4-FFF2-40B4-BE49-F238E27FC236}">
                <a16:creationId xmlns:a16="http://schemas.microsoft.com/office/drawing/2014/main" id="{1FA8C173-31BE-7544-9C26-6F5AC8DFD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0" r="3" b="1830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3" name="Group 1434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4344" name="Freeform: Shape 1434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4345" name="Group 1434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346" name="Group 1434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350" name="Freeform: Shape 1434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51" name="Freeform: Shape 1435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47" name="Group 1434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348" name="Freeform: Shape 1434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49" name="Freeform: Shape 1434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E89A92-0AAA-185A-71BB-0FF022DDAE87}"/>
              </a:ext>
            </a:extLst>
          </p:cNvPr>
          <p:cNvSpPr txBox="1"/>
          <p:nvPr/>
        </p:nvSpPr>
        <p:spPr>
          <a:xfrm>
            <a:off x="899160" y="2103120"/>
            <a:ext cx="2194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33129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ig Brands and Young Companies Have a lot to Learn From Each Other | Inc.com">
            <a:extLst>
              <a:ext uri="{FF2B5EF4-FFF2-40B4-BE49-F238E27FC236}">
                <a16:creationId xmlns:a16="http://schemas.microsoft.com/office/drawing/2014/main" id="{BDFD5830-AADC-05E2-C60F-1A82DF279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r="24914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91" name="Group 1639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6392" name="Freeform: Shape 1639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6393" name="Group 1639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6394" name="Group 1639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398" name="Freeform: Shape 1639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99" name="Freeform: Shape 1639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395" name="Group 1639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396" name="Freeform: Shape 1639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97" name="Freeform: Shape 1639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8E89831-44B4-261C-7468-DDA79514FA2D}"/>
              </a:ext>
            </a:extLst>
          </p:cNvPr>
          <p:cNvSpPr txBox="1"/>
          <p:nvPr/>
        </p:nvSpPr>
        <p:spPr>
          <a:xfrm>
            <a:off x="925454" y="2453640"/>
            <a:ext cx="87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A1CA8-2273-74C7-20D0-D73684A0C169}"/>
              </a:ext>
            </a:extLst>
          </p:cNvPr>
          <p:cNvSpPr txBox="1"/>
          <p:nvPr/>
        </p:nvSpPr>
        <p:spPr>
          <a:xfrm>
            <a:off x="925454" y="2453640"/>
            <a:ext cx="2579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bg1"/>
                </a:solidFill>
              </a:rPr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261649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7E2-D224-3BD5-184D-59E9AED8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2052" name="Content Placeholder 2">
            <a:extLst>
              <a:ext uri="{FF2B5EF4-FFF2-40B4-BE49-F238E27FC236}">
                <a16:creationId xmlns:a16="http://schemas.microsoft.com/office/drawing/2014/main" id="{05659EB3-973E-AAF6-812F-CF165741F42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B4532092-5021-2BAF-1550-0119B17B7D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92" y="365125"/>
            <a:ext cx="4394815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02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Digital approaches to enhancing community engagement in clinical trials |  npj Digital Medicine">
            <a:extLst>
              <a:ext uri="{FF2B5EF4-FFF2-40B4-BE49-F238E27FC236}">
                <a16:creationId xmlns:a16="http://schemas.microsoft.com/office/drawing/2014/main" id="{1EDB9203-6C59-3535-7290-46AB84201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0138" y="457200"/>
            <a:ext cx="683172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5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What is digital health technology and what can it do for me?">
            <a:extLst>
              <a:ext uri="{FF2B5EF4-FFF2-40B4-BE49-F238E27FC236}">
                <a16:creationId xmlns:a16="http://schemas.microsoft.com/office/drawing/2014/main" id="{ED4688E5-1A35-5B17-157C-08A270C5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7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What is digital health technology and what can it do for me?">
            <a:extLst>
              <a:ext uri="{FF2B5EF4-FFF2-40B4-BE49-F238E27FC236}">
                <a16:creationId xmlns:a16="http://schemas.microsoft.com/office/drawing/2014/main" id="{84B9A440-CFF3-0EF6-6962-7D6788D4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99" y="457200"/>
            <a:ext cx="105664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8BAC2E7-3CAE-2D9C-F16A-FB32C603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3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2" name="Picture 2" descr="Covid in Wales: What do the stats tell us? - BBC News">
            <a:extLst>
              <a:ext uri="{FF2B5EF4-FFF2-40B4-BE49-F238E27FC236}">
                <a16:creationId xmlns:a16="http://schemas.microsoft.com/office/drawing/2014/main" id="{6381C423-9EED-B448-8022-835F69BBA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-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6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Q&amp;A – Why don't we know how many BAME people are dying? | Coronavirus | The  Guardian">
            <a:extLst>
              <a:ext uri="{FF2B5EF4-FFF2-40B4-BE49-F238E27FC236}">
                <a16:creationId xmlns:a16="http://schemas.microsoft.com/office/drawing/2014/main" id="{B5915D3E-CC1D-F8D5-D465-D6DD8D5E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1" y="0"/>
            <a:ext cx="4254499" cy="319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he Buzz on Baby Boomers - Qualitative Research Among the Older Generation  – Elevated Insights">
            <a:extLst>
              <a:ext uri="{FF2B5EF4-FFF2-40B4-BE49-F238E27FC236}">
                <a16:creationId xmlns:a16="http://schemas.microsoft.com/office/drawing/2014/main" id="{C5DFB694-0440-5F71-1FDF-419FD6175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93" y="0"/>
            <a:ext cx="56673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Learning disabilities support worker attitudes">
            <a:extLst>
              <a:ext uri="{FF2B5EF4-FFF2-40B4-BE49-F238E27FC236}">
                <a16:creationId xmlns:a16="http://schemas.microsoft.com/office/drawing/2014/main" id="{4270EB8C-24E9-3DEF-F8A5-B570439E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3443289"/>
            <a:ext cx="3810000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A8A468-DDAB-0808-7457-827569DE0A2A}"/>
              </a:ext>
            </a:extLst>
          </p:cNvPr>
          <p:cNvSpPr txBox="1"/>
          <p:nvPr/>
        </p:nvSpPr>
        <p:spPr>
          <a:xfrm>
            <a:off x="7406640" y="3840480"/>
            <a:ext cx="2331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Can you think of any other groups?</a:t>
            </a:r>
          </a:p>
        </p:txBody>
      </p:sp>
    </p:spTree>
    <p:extLst>
      <p:ext uri="{BB962C8B-B14F-4D97-AF65-F5344CB8AC3E}">
        <p14:creationId xmlns:p14="http://schemas.microsoft.com/office/powerpoint/2010/main" val="244174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34</Words>
  <Application>Microsoft Office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Enabling Digital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Oxleas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Digital Access</dc:title>
  <dc:creator>HARDY, Steve (OXLEAS NHS FOUNDATION TRUST)</dc:creator>
  <cp:lastModifiedBy>HARDY, Steve (OXLEAS NHS FOUNDATION TRUST)</cp:lastModifiedBy>
  <cp:revision>6</cp:revision>
  <dcterms:created xsi:type="dcterms:W3CDTF">2023-09-18T06:45:37Z</dcterms:created>
  <dcterms:modified xsi:type="dcterms:W3CDTF">2023-09-18T07:42:38Z</dcterms:modified>
</cp:coreProperties>
</file>