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78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A0138E-02B4-4B07-AFFB-99CC09970D8B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01C3BF9-21B2-4ADB-B211-D6A03C5A6CEB}">
      <dgm:prSet/>
      <dgm:spPr/>
      <dgm:t>
        <a:bodyPr/>
        <a:lstStyle/>
        <a:p>
          <a:r>
            <a:rPr lang="en-GB"/>
            <a:t>It's your life</a:t>
          </a:r>
          <a:endParaRPr lang="en-US"/>
        </a:p>
      </dgm:t>
    </dgm:pt>
    <dgm:pt modelId="{DA2E4440-270B-42E0-B7ED-C6602F830F91}" type="parTrans" cxnId="{BBFB952A-55CA-4958-8172-42CB77009CAB}">
      <dgm:prSet/>
      <dgm:spPr/>
      <dgm:t>
        <a:bodyPr/>
        <a:lstStyle/>
        <a:p>
          <a:endParaRPr lang="en-US"/>
        </a:p>
      </dgm:t>
    </dgm:pt>
    <dgm:pt modelId="{3535341B-02D3-430D-B035-1AF51AD40431}" type="sibTrans" cxnId="{BBFB952A-55CA-4958-8172-42CB77009CAB}">
      <dgm:prSet/>
      <dgm:spPr/>
      <dgm:t>
        <a:bodyPr/>
        <a:lstStyle/>
        <a:p>
          <a:endParaRPr lang="en-US"/>
        </a:p>
      </dgm:t>
    </dgm:pt>
    <dgm:pt modelId="{25CA801B-F661-442F-954C-0E81B28AC152}">
      <dgm:prSet/>
      <dgm:spPr/>
      <dgm:t>
        <a:bodyPr/>
        <a:lstStyle/>
        <a:p>
          <a:r>
            <a:rPr lang="en-GB"/>
            <a:t>It's your body</a:t>
          </a:r>
          <a:endParaRPr lang="en-US"/>
        </a:p>
      </dgm:t>
    </dgm:pt>
    <dgm:pt modelId="{B9F54F9C-32FF-4688-AD00-014254134985}" type="parTrans" cxnId="{9320C20B-2786-49B0-BFCE-A5DE9AD35EAE}">
      <dgm:prSet/>
      <dgm:spPr/>
      <dgm:t>
        <a:bodyPr/>
        <a:lstStyle/>
        <a:p>
          <a:endParaRPr lang="en-US"/>
        </a:p>
      </dgm:t>
    </dgm:pt>
    <dgm:pt modelId="{7B62CEA7-115A-4F2D-A236-123C5EC33719}" type="sibTrans" cxnId="{9320C20B-2786-49B0-BFCE-A5DE9AD35EAE}">
      <dgm:prSet/>
      <dgm:spPr/>
      <dgm:t>
        <a:bodyPr/>
        <a:lstStyle/>
        <a:p>
          <a:endParaRPr lang="en-US"/>
        </a:p>
      </dgm:t>
    </dgm:pt>
    <dgm:pt modelId="{FB66682F-E646-4EB5-A44B-1CDC29216F27}">
      <dgm:prSet/>
      <dgm:spPr/>
      <dgm:t>
        <a:bodyPr/>
        <a:lstStyle/>
        <a:p>
          <a:r>
            <a:rPr lang="en-GB"/>
            <a:t>Make your own decisions </a:t>
          </a:r>
          <a:endParaRPr lang="en-US"/>
        </a:p>
      </dgm:t>
    </dgm:pt>
    <dgm:pt modelId="{B04B2EFC-8A5B-4656-A505-843308C0B51A}" type="parTrans" cxnId="{30D3ABD2-5852-418F-AC11-E0DD228B8CBA}">
      <dgm:prSet/>
      <dgm:spPr/>
      <dgm:t>
        <a:bodyPr/>
        <a:lstStyle/>
        <a:p>
          <a:endParaRPr lang="en-US"/>
        </a:p>
      </dgm:t>
    </dgm:pt>
    <dgm:pt modelId="{6267BF0F-FC12-4526-ACE9-427C14F9CCAA}" type="sibTrans" cxnId="{30D3ABD2-5852-418F-AC11-E0DD228B8CBA}">
      <dgm:prSet/>
      <dgm:spPr/>
      <dgm:t>
        <a:bodyPr/>
        <a:lstStyle/>
        <a:p>
          <a:endParaRPr lang="en-US"/>
        </a:p>
      </dgm:t>
    </dgm:pt>
    <dgm:pt modelId="{FE751044-4951-4060-A0B5-933E91767892}">
      <dgm:prSet/>
      <dgm:spPr/>
      <dgm:t>
        <a:bodyPr/>
        <a:lstStyle/>
        <a:p>
          <a:r>
            <a:rPr lang="en-GB"/>
            <a:t>Speak up</a:t>
          </a:r>
          <a:endParaRPr lang="en-US"/>
        </a:p>
      </dgm:t>
    </dgm:pt>
    <dgm:pt modelId="{08038328-4B7D-44F1-B448-2551A4030D71}" type="parTrans" cxnId="{287B3E24-DA41-400F-A111-73276EE4C86D}">
      <dgm:prSet/>
      <dgm:spPr/>
      <dgm:t>
        <a:bodyPr/>
        <a:lstStyle/>
        <a:p>
          <a:endParaRPr lang="en-US"/>
        </a:p>
      </dgm:t>
    </dgm:pt>
    <dgm:pt modelId="{F5339FFF-2699-4C34-A3AC-F68F1244CF27}" type="sibTrans" cxnId="{287B3E24-DA41-400F-A111-73276EE4C86D}">
      <dgm:prSet/>
      <dgm:spPr/>
      <dgm:t>
        <a:bodyPr/>
        <a:lstStyle/>
        <a:p>
          <a:endParaRPr lang="en-US"/>
        </a:p>
      </dgm:t>
    </dgm:pt>
    <dgm:pt modelId="{032323C3-8D71-462E-A6C9-29D0466517B8}">
      <dgm:prSet/>
      <dgm:spPr/>
      <dgm:t>
        <a:bodyPr/>
        <a:lstStyle/>
        <a:p>
          <a:r>
            <a:rPr lang="en-GB"/>
            <a:t>Be heard </a:t>
          </a:r>
          <a:endParaRPr lang="en-US"/>
        </a:p>
      </dgm:t>
    </dgm:pt>
    <dgm:pt modelId="{BAA39BD5-5D6D-4AE9-BD27-B4C772AAB7D1}" type="parTrans" cxnId="{7749F4DB-1884-4B2D-AD2F-D6EA191304BF}">
      <dgm:prSet/>
      <dgm:spPr/>
      <dgm:t>
        <a:bodyPr/>
        <a:lstStyle/>
        <a:p>
          <a:endParaRPr lang="en-US"/>
        </a:p>
      </dgm:t>
    </dgm:pt>
    <dgm:pt modelId="{307224F7-DA98-4261-A96D-07EFF0511D34}" type="sibTrans" cxnId="{7749F4DB-1884-4B2D-AD2F-D6EA191304BF}">
      <dgm:prSet/>
      <dgm:spPr/>
      <dgm:t>
        <a:bodyPr/>
        <a:lstStyle/>
        <a:p>
          <a:endParaRPr lang="en-US"/>
        </a:p>
      </dgm:t>
    </dgm:pt>
    <dgm:pt modelId="{AEB67DE5-E4BF-4884-B483-53729FDB4693}">
      <dgm:prSet/>
      <dgm:spPr/>
      <dgm:t>
        <a:bodyPr/>
        <a:lstStyle/>
        <a:p>
          <a:r>
            <a:rPr lang="en-GB"/>
            <a:t>Sometimes we all need support</a:t>
          </a:r>
          <a:endParaRPr lang="en-US"/>
        </a:p>
      </dgm:t>
    </dgm:pt>
    <dgm:pt modelId="{F9A1B34E-B061-4916-9A33-68AD0767D365}" type="parTrans" cxnId="{EDA05219-0415-4624-BCB0-7BDDB636ACE3}">
      <dgm:prSet/>
      <dgm:spPr/>
      <dgm:t>
        <a:bodyPr/>
        <a:lstStyle/>
        <a:p>
          <a:endParaRPr lang="en-US"/>
        </a:p>
      </dgm:t>
    </dgm:pt>
    <dgm:pt modelId="{D3818D1D-E120-4E52-AD35-3349B8403035}" type="sibTrans" cxnId="{EDA05219-0415-4624-BCB0-7BDDB636ACE3}">
      <dgm:prSet/>
      <dgm:spPr/>
      <dgm:t>
        <a:bodyPr/>
        <a:lstStyle/>
        <a:p>
          <a:endParaRPr lang="en-US"/>
        </a:p>
      </dgm:t>
    </dgm:pt>
    <dgm:pt modelId="{06E7C779-7FB4-449B-87FE-10FBD2C9C1C0}" type="pres">
      <dgm:prSet presAssocID="{E1A0138E-02B4-4B07-AFFB-99CC09970D8B}" presName="diagram" presStyleCnt="0">
        <dgm:presLayoutVars>
          <dgm:dir/>
          <dgm:resizeHandles val="exact"/>
        </dgm:presLayoutVars>
      </dgm:prSet>
      <dgm:spPr/>
    </dgm:pt>
    <dgm:pt modelId="{14F5A6A4-2C3F-4B48-9C44-72D340C30CE6}" type="pres">
      <dgm:prSet presAssocID="{201C3BF9-21B2-4ADB-B211-D6A03C5A6CEB}" presName="node" presStyleLbl="node1" presStyleIdx="0" presStyleCnt="6">
        <dgm:presLayoutVars>
          <dgm:bulletEnabled val="1"/>
        </dgm:presLayoutVars>
      </dgm:prSet>
      <dgm:spPr/>
    </dgm:pt>
    <dgm:pt modelId="{44B6F5A0-E783-4602-9D0B-BD1C95B27462}" type="pres">
      <dgm:prSet presAssocID="{3535341B-02D3-430D-B035-1AF51AD40431}" presName="sibTrans" presStyleCnt="0"/>
      <dgm:spPr/>
    </dgm:pt>
    <dgm:pt modelId="{92E9CF4D-24B4-4C27-A40F-45439BD5D649}" type="pres">
      <dgm:prSet presAssocID="{25CA801B-F661-442F-954C-0E81B28AC152}" presName="node" presStyleLbl="node1" presStyleIdx="1" presStyleCnt="6">
        <dgm:presLayoutVars>
          <dgm:bulletEnabled val="1"/>
        </dgm:presLayoutVars>
      </dgm:prSet>
      <dgm:spPr/>
    </dgm:pt>
    <dgm:pt modelId="{943B8FA9-5B0E-413E-A233-288EAEF18965}" type="pres">
      <dgm:prSet presAssocID="{7B62CEA7-115A-4F2D-A236-123C5EC33719}" presName="sibTrans" presStyleCnt="0"/>
      <dgm:spPr/>
    </dgm:pt>
    <dgm:pt modelId="{13C1A41A-121C-462B-89E0-1BE1A33AA681}" type="pres">
      <dgm:prSet presAssocID="{FB66682F-E646-4EB5-A44B-1CDC29216F27}" presName="node" presStyleLbl="node1" presStyleIdx="2" presStyleCnt="6">
        <dgm:presLayoutVars>
          <dgm:bulletEnabled val="1"/>
        </dgm:presLayoutVars>
      </dgm:prSet>
      <dgm:spPr/>
    </dgm:pt>
    <dgm:pt modelId="{E63825F3-01EB-498C-83D9-3E299C5425DE}" type="pres">
      <dgm:prSet presAssocID="{6267BF0F-FC12-4526-ACE9-427C14F9CCAA}" presName="sibTrans" presStyleCnt="0"/>
      <dgm:spPr/>
    </dgm:pt>
    <dgm:pt modelId="{145B2DA5-A583-4BB3-B6D4-ED8368B8C3B0}" type="pres">
      <dgm:prSet presAssocID="{FE751044-4951-4060-A0B5-933E91767892}" presName="node" presStyleLbl="node1" presStyleIdx="3" presStyleCnt="6">
        <dgm:presLayoutVars>
          <dgm:bulletEnabled val="1"/>
        </dgm:presLayoutVars>
      </dgm:prSet>
      <dgm:spPr/>
    </dgm:pt>
    <dgm:pt modelId="{9BEE5899-D6BC-404E-B47C-AB0F51372291}" type="pres">
      <dgm:prSet presAssocID="{F5339FFF-2699-4C34-A3AC-F68F1244CF27}" presName="sibTrans" presStyleCnt="0"/>
      <dgm:spPr/>
    </dgm:pt>
    <dgm:pt modelId="{11837253-9B75-4545-B2E2-12CA456FCFF6}" type="pres">
      <dgm:prSet presAssocID="{032323C3-8D71-462E-A6C9-29D0466517B8}" presName="node" presStyleLbl="node1" presStyleIdx="4" presStyleCnt="6">
        <dgm:presLayoutVars>
          <dgm:bulletEnabled val="1"/>
        </dgm:presLayoutVars>
      </dgm:prSet>
      <dgm:spPr/>
    </dgm:pt>
    <dgm:pt modelId="{07F548CA-43D9-406C-85A1-302CC93F8296}" type="pres">
      <dgm:prSet presAssocID="{307224F7-DA98-4261-A96D-07EFF0511D34}" presName="sibTrans" presStyleCnt="0"/>
      <dgm:spPr/>
    </dgm:pt>
    <dgm:pt modelId="{BF9955B1-4DE4-4752-AFCF-8B4B177B3B84}" type="pres">
      <dgm:prSet presAssocID="{AEB67DE5-E4BF-4884-B483-53729FDB4693}" presName="node" presStyleLbl="node1" presStyleIdx="5" presStyleCnt="6">
        <dgm:presLayoutVars>
          <dgm:bulletEnabled val="1"/>
        </dgm:presLayoutVars>
      </dgm:prSet>
      <dgm:spPr/>
    </dgm:pt>
  </dgm:ptLst>
  <dgm:cxnLst>
    <dgm:cxn modelId="{165C4E02-DB0D-4A85-A241-532ECEEACC8C}" type="presOf" srcId="{FE751044-4951-4060-A0B5-933E91767892}" destId="{145B2DA5-A583-4BB3-B6D4-ED8368B8C3B0}" srcOrd="0" destOrd="0" presId="urn:microsoft.com/office/officeart/2005/8/layout/default"/>
    <dgm:cxn modelId="{9320C20B-2786-49B0-BFCE-A5DE9AD35EAE}" srcId="{E1A0138E-02B4-4B07-AFFB-99CC09970D8B}" destId="{25CA801B-F661-442F-954C-0E81B28AC152}" srcOrd="1" destOrd="0" parTransId="{B9F54F9C-32FF-4688-AD00-014254134985}" sibTransId="{7B62CEA7-115A-4F2D-A236-123C5EC33719}"/>
    <dgm:cxn modelId="{EDA05219-0415-4624-BCB0-7BDDB636ACE3}" srcId="{E1A0138E-02B4-4B07-AFFB-99CC09970D8B}" destId="{AEB67DE5-E4BF-4884-B483-53729FDB4693}" srcOrd="5" destOrd="0" parTransId="{F9A1B34E-B061-4916-9A33-68AD0767D365}" sibTransId="{D3818D1D-E120-4E52-AD35-3349B8403035}"/>
    <dgm:cxn modelId="{287B3E24-DA41-400F-A111-73276EE4C86D}" srcId="{E1A0138E-02B4-4B07-AFFB-99CC09970D8B}" destId="{FE751044-4951-4060-A0B5-933E91767892}" srcOrd="3" destOrd="0" parTransId="{08038328-4B7D-44F1-B448-2551A4030D71}" sibTransId="{F5339FFF-2699-4C34-A3AC-F68F1244CF27}"/>
    <dgm:cxn modelId="{F23D2E25-1943-47E1-B257-EEBCE9F3C784}" type="presOf" srcId="{E1A0138E-02B4-4B07-AFFB-99CC09970D8B}" destId="{06E7C779-7FB4-449B-87FE-10FBD2C9C1C0}" srcOrd="0" destOrd="0" presId="urn:microsoft.com/office/officeart/2005/8/layout/default"/>
    <dgm:cxn modelId="{BBFB952A-55CA-4958-8172-42CB77009CAB}" srcId="{E1A0138E-02B4-4B07-AFFB-99CC09970D8B}" destId="{201C3BF9-21B2-4ADB-B211-D6A03C5A6CEB}" srcOrd="0" destOrd="0" parTransId="{DA2E4440-270B-42E0-B7ED-C6602F830F91}" sibTransId="{3535341B-02D3-430D-B035-1AF51AD40431}"/>
    <dgm:cxn modelId="{9D69E33D-8F9C-4D2F-BFCC-85D2F0F5435B}" type="presOf" srcId="{25CA801B-F661-442F-954C-0E81B28AC152}" destId="{92E9CF4D-24B4-4C27-A40F-45439BD5D649}" srcOrd="0" destOrd="0" presId="urn:microsoft.com/office/officeart/2005/8/layout/default"/>
    <dgm:cxn modelId="{9B188357-1931-499D-AB4F-9AA09E38A74C}" type="presOf" srcId="{AEB67DE5-E4BF-4884-B483-53729FDB4693}" destId="{BF9955B1-4DE4-4752-AFCF-8B4B177B3B84}" srcOrd="0" destOrd="0" presId="urn:microsoft.com/office/officeart/2005/8/layout/default"/>
    <dgm:cxn modelId="{288DC5AF-2EBB-4494-8AAD-4E3DA25170A8}" type="presOf" srcId="{032323C3-8D71-462E-A6C9-29D0466517B8}" destId="{11837253-9B75-4545-B2E2-12CA456FCFF6}" srcOrd="0" destOrd="0" presId="urn:microsoft.com/office/officeart/2005/8/layout/default"/>
    <dgm:cxn modelId="{114225B0-A825-46E7-93E3-7F1ED1DF2370}" type="presOf" srcId="{FB66682F-E646-4EB5-A44B-1CDC29216F27}" destId="{13C1A41A-121C-462B-89E0-1BE1A33AA681}" srcOrd="0" destOrd="0" presId="urn:microsoft.com/office/officeart/2005/8/layout/default"/>
    <dgm:cxn modelId="{30D3ABD2-5852-418F-AC11-E0DD228B8CBA}" srcId="{E1A0138E-02B4-4B07-AFFB-99CC09970D8B}" destId="{FB66682F-E646-4EB5-A44B-1CDC29216F27}" srcOrd="2" destOrd="0" parTransId="{B04B2EFC-8A5B-4656-A505-843308C0B51A}" sibTransId="{6267BF0F-FC12-4526-ACE9-427C14F9CCAA}"/>
    <dgm:cxn modelId="{7749F4DB-1884-4B2D-AD2F-D6EA191304BF}" srcId="{E1A0138E-02B4-4B07-AFFB-99CC09970D8B}" destId="{032323C3-8D71-462E-A6C9-29D0466517B8}" srcOrd="4" destOrd="0" parTransId="{BAA39BD5-5D6D-4AE9-BD27-B4C772AAB7D1}" sibTransId="{307224F7-DA98-4261-A96D-07EFF0511D34}"/>
    <dgm:cxn modelId="{6CF146DC-3734-4A3E-8BDB-F2AD04078B0F}" type="presOf" srcId="{201C3BF9-21B2-4ADB-B211-D6A03C5A6CEB}" destId="{14F5A6A4-2C3F-4B48-9C44-72D340C30CE6}" srcOrd="0" destOrd="0" presId="urn:microsoft.com/office/officeart/2005/8/layout/default"/>
    <dgm:cxn modelId="{7342DCB8-FA07-4C95-97B5-38B76A9B68C8}" type="presParOf" srcId="{06E7C779-7FB4-449B-87FE-10FBD2C9C1C0}" destId="{14F5A6A4-2C3F-4B48-9C44-72D340C30CE6}" srcOrd="0" destOrd="0" presId="urn:microsoft.com/office/officeart/2005/8/layout/default"/>
    <dgm:cxn modelId="{6AB0FDBF-6BDB-4BE8-8700-E675C1E0C078}" type="presParOf" srcId="{06E7C779-7FB4-449B-87FE-10FBD2C9C1C0}" destId="{44B6F5A0-E783-4602-9D0B-BD1C95B27462}" srcOrd="1" destOrd="0" presId="urn:microsoft.com/office/officeart/2005/8/layout/default"/>
    <dgm:cxn modelId="{C9587631-29B4-4D7F-BF6C-9F8C4182816F}" type="presParOf" srcId="{06E7C779-7FB4-449B-87FE-10FBD2C9C1C0}" destId="{92E9CF4D-24B4-4C27-A40F-45439BD5D649}" srcOrd="2" destOrd="0" presId="urn:microsoft.com/office/officeart/2005/8/layout/default"/>
    <dgm:cxn modelId="{B996D2A5-9B58-48E4-BACA-54CE160A5248}" type="presParOf" srcId="{06E7C779-7FB4-449B-87FE-10FBD2C9C1C0}" destId="{943B8FA9-5B0E-413E-A233-288EAEF18965}" srcOrd="3" destOrd="0" presId="urn:microsoft.com/office/officeart/2005/8/layout/default"/>
    <dgm:cxn modelId="{2EB17A6D-5886-4CC5-BE5D-7A7A0F017848}" type="presParOf" srcId="{06E7C779-7FB4-449B-87FE-10FBD2C9C1C0}" destId="{13C1A41A-121C-462B-89E0-1BE1A33AA681}" srcOrd="4" destOrd="0" presId="urn:microsoft.com/office/officeart/2005/8/layout/default"/>
    <dgm:cxn modelId="{99DDBDF3-F0D0-4C64-9F8A-F2A4A5351D0F}" type="presParOf" srcId="{06E7C779-7FB4-449B-87FE-10FBD2C9C1C0}" destId="{E63825F3-01EB-498C-83D9-3E299C5425DE}" srcOrd="5" destOrd="0" presId="urn:microsoft.com/office/officeart/2005/8/layout/default"/>
    <dgm:cxn modelId="{365AAE7F-7D95-4CC7-945F-1B03FED44A1E}" type="presParOf" srcId="{06E7C779-7FB4-449B-87FE-10FBD2C9C1C0}" destId="{145B2DA5-A583-4BB3-B6D4-ED8368B8C3B0}" srcOrd="6" destOrd="0" presId="urn:microsoft.com/office/officeart/2005/8/layout/default"/>
    <dgm:cxn modelId="{AA02B79B-B8E4-4496-81B6-AC89C24658F5}" type="presParOf" srcId="{06E7C779-7FB4-449B-87FE-10FBD2C9C1C0}" destId="{9BEE5899-D6BC-404E-B47C-AB0F51372291}" srcOrd="7" destOrd="0" presId="urn:microsoft.com/office/officeart/2005/8/layout/default"/>
    <dgm:cxn modelId="{41E4B846-F079-42AC-8249-5D849B34CF1F}" type="presParOf" srcId="{06E7C779-7FB4-449B-87FE-10FBD2C9C1C0}" destId="{11837253-9B75-4545-B2E2-12CA456FCFF6}" srcOrd="8" destOrd="0" presId="urn:microsoft.com/office/officeart/2005/8/layout/default"/>
    <dgm:cxn modelId="{DC9980C5-D495-4E40-A869-CBC8E817C210}" type="presParOf" srcId="{06E7C779-7FB4-449B-87FE-10FBD2C9C1C0}" destId="{07F548CA-43D9-406C-85A1-302CC93F8296}" srcOrd="9" destOrd="0" presId="urn:microsoft.com/office/officeart/2005/8/layout/default"/>
    <dgm:cxn modelId="{D1846586-2025-4725-85AE-CBD721DC6954}" type="presParOf" srcId="{06E7C779-7FB4-449B-87FE-10FBD2C9C1C0}" destId="{BF9955B1-4DE4-4752-AFCF-8B4B177B3B84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F5A6A4-2C3F-4B48-9C44-72D340C30CE6}">
      <dsp:nvSpPr>
        <dsp:cNvPr id="0" name=""/>
        <dsp:cNvSpPr/>
      </dsp:nvSpPr>
      <dsp:spPr>
        <a:xfrm>
          <a:off x="709" y="72581"/>
          <a:ext cx="2766528" cy="165991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It's your life</a:t>
          </a:r>
          <a:endParaRPr lang="en-US" sz="3300" kern="1200"/>
        </a:p>
      </dsp:txBody>
      <dsp:txXfrm>
        <a:off x="709" y="72581"/>
        <a:ext cx="2766528" cy="1659916"/>
      </dsp:txXfrm>
    </dsp:sp>
    <dsp:sp modelId="{92E9CF4D-24B4-4C27-A40F-45439BD5D649}">
      <dsp:nvSpPr>
        <dsp:cNvPr id="0" name=""/>
        <dsp:cNvSpPr/>
      </dsp:nvSpPr>
      <dsp:spPr>
        <a:xfrm>
          <a:off x="3043890" y="72581"/>
          <a:ext cx="2766528" cy="165991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It's your body</a:t>
          </a:r>
          <a:endParaRPr lang="en-US" sz="3300" kern="1200"/>
        </a:p>
      </dsp:txBody>
      <dsp:txXfrm>
        <a:off x="3043890" y="72581"/>
        <a:ext cx="2766528" cy="1659916"/>
      </dsp:txXfrm>
    </dsp:sp>
    <dsp:sp modelId="{13C1A41A-121C-462B-89E0-1BE1A33AA681}">
      <dsp:nvSpPr>
        <dsp:cNvPr id="0" name=""/>
        <dsp:cNvSpPr/>
      </dsp:nvSpPr>
      <dsp:spPr>
        <a:xfrm>
          <a:off x="709" y="2009151"/>
          <a:ext cx="2766528" cy="165991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Make your own decisions </a:t>
          </a:r>
          <a:endParaRPr lang="en-US" sz="3300" kern="1200"/>
        </a:p>
      </dsp:txBody>
      <dsp:txXfrm>
        <a:off x="709" y="2009151"/>
        <a:ext cx="2766528" cy="1659916"/>
      </dsp:txXfrm>
    </dsp:sp>
    <dsp:sp modelId="{145B2DA5-A583-4BB3-B6D4-ED8368B8C3B0}">
      <dsp:nvSpPr>
        <dsp:cNvPr id="0" name=""/>
        <dsp:cNvSpPr/>
      </dsp:nvSpPr>
      <dsp:spPr>
        <a:xfrm>
          <a:off x="3043890" y="2009151"/>
          <a:ext cx="2766528" cy="165991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Speak up</a:t>
          </a:r>
          <a:endParaRPr lang="en-US" sz="3300" kern="1200"/>
        </a:p>
      </dsp:txBody>
      <dsp:txXfrm>
        <a:off x="3043890" y="2009151"/>
        <a:ext cx="2766528" cy="1659916"/>
      </dsp:txXfrm>
    </dsp:sp>
    <dsp:sp modelId="{11837253-9B75-4545-B2E2-12CA456FCFF6}">
      <dsp:nvSpPr>
        <dsp:cNvPr id="0" name=""/>
        <dsp:cNvSpPr/>
      </dsp:nvSpPr>
      <dsp:spPr>
        <a:xfrm>
          <a:off x="709" y="3945720"/>
          <a:ext cx="2766528" cy="165991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Be heard </a:t>
          </a:r>
          <a:endParaRPr lang="en-US" sz="3300" kern="1200"/>
        </a:p>
      </dsp:txBody>
      <dsp:txXfrm>
        <a:off x="709" y="3945720"/>
        <a:ext cx="2766528" cy="1659916"/>
      </dsp:txXfrm>
    </dsp:sp>
    <dsp:sp modelId="{BF9955B1-4DE4-4752-AFCF-8B4B177B3B84}">
      <dsp:nvSpPr>
        <dsp:cNvPr id="0" name=""/>
        <dsp:cNvSpPr/>
      </dsp:nvSpPr>
      <dsp:spPr>
        <a:xfrm>
          <a:off x="3043890" y="3945720"/>
          <a:ext cx="2766528" cy="165991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Sometimes we all need support</a:t>
          </a:r>
          <a:endParaRPr lang="en-US" sz="3300" kern="1200"/>
        </a:p>
      </dsp:txBody>
      <dsp:txXfrm>
        <a:off x="3043890" y="3945720"/>
        <a:ext cx="2766528" cy="16599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44BC2-682A-4F7E-AC86-4539809708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92F159-E5D1-4EA2-968C-BCA474D29F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55F749-5C7D-4D39-90C6-5BB809A9A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F5AD1-8229-4E76-A612-D2AC3B076F51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35767F-E97B-4B95-B244-9B03D48E0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B773C-BE88-4A75-BC3C-5FFCCE679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5211-2F90-4CE8-BAAA-87EFF76EB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704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8C7C1-AF30-42E7-BB13-A2523FBE5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556CDB-5134-427A-93FC-44DF676E37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B21E8-1B16-413D-AE6C-BACAB3C5B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F5AD1-8229-4E76-A612-D2AC3B076F51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7377A-1E0F-4C70-B8F5-53F335B5C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21EF9-F794-4D2D-A3B4-10AE93028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5211-2F90-4CE8-BAAA-87EFF76EB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326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21D7DB-5AC9-4A93-9016-EEF65C81BA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33580E-BB97-4117-B03B-A2BE95005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05010-AE2C-4F12-B6AC-43BD90355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F5AD1-8229-4E76-A612-D2AC3B076F51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F6BB7-E43A-4FF5-AC7D-5661A6A43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B3C707-CA71-433B-843A-0E709FADE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5211-2F90-4CE8-BAAA-87EFF76EB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088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6591B-57C0-4FE2-B17B-CA1C6DE2C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FAD08-2C2F-4C5E-9685-3727CD09D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C32CEF-81E9-4405-A8A6-E7C6BE8A9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F5AD1-8229-4E76-A612-D2AC3B076F51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54959-3454-446C-A66E-CF3CBF125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A170D6-0A7D-44E2-A5B7-C2DCC3362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5211-2F90-4CE8-BAAA-87EFF76EB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92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C2402-CF25-4C91-BAE0-47437ECB6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445B1B-32E4-41DA-B036-EDED0EE1B9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8B51A-8C28-4F5F-BDE7-1358C41A9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F5AD1-8229-4E76-A612-D2AC3B076F51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97C1CD-A40D-49CF-82EF-45CB2A5A4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BEAB0-193A-49CA-975C-2262D6658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5211-2F90-4CE8-BAAA-87EFF76EB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328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20EA8-1029-4B67-9F1C-7AED887AB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A16A0-CD06-4824-87F9-EF7EAFEC0B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78523A-E3DC-4AEB-8570-DA6D5953A0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4808AF-2EFA-479B-BB23-F85AA3A3E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F5AD1-8229-4E76-A612-D2AC3B076F51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32E451-39A2-42B6-92EB-55CE1F842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8F0B67-33C4-4FB8-AC5F-481DAF674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5211-2F90-4CE8-BAAA-87EFF76EB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937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69868-D529-4A8A-9CAA-4640BD2AE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F67BC0-ECC3-42BF-8456-B5B32C286D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1EEBCE-5986-497B-BA84-C5796F9741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F9BFB3-A32E-46FE-B3F0-86E009379E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528102-0E54-4EB6-BCC6-D3B5545CAB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2D4EEB-80A7-4623-980F-9060CC257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F5AD1-8229-4E76-A612-D2AC3B076F51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0A9498-3831-4590-BC7A-5FF41C050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BE16E9-8FB4-4C9A-9016-6AB85CBB4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5211-2F90-4CE8-BAAA-87EFF76EB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507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CFFF4-5BF7-4EA5-9E1B-1A493FFCE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24EC28-19CE-4F5B-A281-BCFBE9176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F5AD1-8229-4E76-A612-D2AC3B076F51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5E2C00-E574-4363-BAD8-61CE00222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B9F268-EFF1-434F-A629-DA8D9712D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5211-2F90-4CE8-BAAA-87EFF76EB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58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92076F-4371-4C17-A331-BBFA313D8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F5AD1-8229-4E76-A612-D2AC3B076F51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ED945D-52A9-4B5F-B2B2-46A33DC66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5E690A-FE7C-4D7B-812C-5AE4DBDAD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5211-2F90-4CE8-BAAA-87EFF76EB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571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031F7-A9CD-4098-8821-B455CC92B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1F212-8238-4B74-9411-ED9A64220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93B4F6-38A5-4117-A37B-5C9AB3393A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86E131-626F-4F57-928E-F1BBC6355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F5AD1-8229-4E76-A612-D2AC3B076F51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D75230-E25A-4382-B459-417C8261F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784CD8-D7D4-4860-B4BB-467E66E8E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5211-2F90-4CE8-BAAA-87EFF76EB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759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3EAF0-57B0-49AD-9B54-7B4E74A3E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CC099F-91CE-43EA-943E-EFB7A00E35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12B4AB-F9F2-443C-A871-6EC0D54BCE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7FF4B5-0BF2-4882-8CC4-23C344BB6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F5AD1-8229-4E76-A612-D2AC3B076F51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881487-E871-4720-A685-814F0F0C0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CC8108-7059-4A1E-8AAF-0E46020B9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5211-2F90-4CE8-BAAA-87EFF76EB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311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715B20-A808-4AF0-B918-7B72B51A3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638FD9-6A2B-4FFC-B575-7BCB603FEE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757FF-9CC1-4520-88AD-68C48B9652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F5AD1-8229-4E76-A612-D2AC3B076F51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3D1D92-E32A-485F-B517-3A4E62669B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605968-360F-4E99-9CA9-AF4EA1ABDB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95211-2F90-4CE8-BAAA-87EFF76EB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342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8BB7DA-ACC1-46D0-BC05-E9A7A88C56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en-GB" dirty="0"/>
              <a:t>Mental Health</a:t>
            </a:r>
            <a:br>
              <a:rPr lang="en-GB" dirty="0"/>
            </a:br>
            <a:r>
              <a:rPr lang="en-GB" dirty="0"/>
              <a:t>and </a:t>
            </a:r>
            <a:br>
              <a:rPr lang="en-GB" dirty="0"/>
            </a:br>
            <a:r>
              <a:rPr lang="en-GB" dirty="0"/>
              <a:t>Advocacy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9C32D8-6DC3-42A0-A400-67F67C8519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r>
              <a:rPr lang="en-GB" sz="4000" dirty="0"/>
              <a:t>Steve Hardy</a:t>
            </a:r>
          </a:p>
          <a:p>
            <a:pPr algn="r"/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087236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82A5F716-98EF-42EF-A471-87C6DFDCC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B87687D8-4EF1-4EF2-BF7E-74BB4A3D18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30093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1026" name="Picture 2" descr="11 Life is a Rollercoaster ideas | roller coaster, ronan keating, life">
            <a:extLst>
              <a:ext uri="{FF2B5EF4-FFF2-40B4-BE49-F238E27FC236}">
                <a16:creationId xmlns:a16="http://schemas.microsoft.com/office/drawing/2014/main" id="{529C154C-48AA-4AFF-AA74-B455EC5199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7" r="1" b="1"/>
          <a:stretch/>
        </p:blipFill>
        <p:spPr bwMode="auto">
          <a:xfrm>
            <a:off x="2354578" y="544297"/>
            <a:ext cx="7761924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0398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E1B7E4-952E-437E-B221-F01FB8E1B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Types of advocacy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497D6-F156-45A3-81E8-3B726A8E0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Autofit/>
          </a:bodyPr>
          <a:lstStyle/>
          <a:p>
            <a:r>
              <a:rPr lang="en-GB" sz="4000" dirty="0"/>
              <a:t>Self-advocate!</a:t>
            </a:r>
          </a:p>
          <a:p>
            <a:r>
              <a:rPr lang="en-GB" sz="4000" dirty="0"/>
              <a:t>Advocacy For All, Lewisham Speaking Up</a:t>
            </a:r>
          </a:p>
          <a:p>
            <a:r>
              <a:rPr lang="en-GB" sz="4000" dirty="0"/>
              <a:t>Independent Mental Health Advocacy</a:t>
            </a:r>
          </a:p>
          <a:p>
            <a:r>
              <a:rPr lang="en-GB" sz="4000" dirty="0"/>
              <a:t>Independent Mental Capacity Advocacy</a:t>
            </a:r>
          </a:p>
          <a:p>
            <a:r>
              <a:rPr lang="en-GB" sz="4000" dirty="0"/>
              <a:t>NHS Complaints Advocacy</a:t>
            </a:r>
          </a:p>
          <a:p>
            <a:r>
              <a:rPr lang="en-GB" sz="4000" dirty="0"/>
              <a:t>Care Act Advocate.</a:t>
            </a:r>
          </a:p>
        </p:txBody>
      </p:sp>
    </p:spTree>
    <p:extLst>
      <p:ext uri="{BB962C8B-B14F-4D97-AF65-F5344CB8AC3E}">
        <p14:creationId xmlns:p14="http://schemas.microsoft.com/office/powerpoint/2010/main" val="4074245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3" name="Arc 72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3DC50D-9B99-4A78-8388-6E464A77A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How can an advocate help?</a:t>
            </a:r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50" name="Picture 2" descr="5 Ways to Become a Conscious Cannabis Advocate">
            <a:extLst>
              <a:ext uri="{FF2B5EF4-FFF2-40B4-BE49-F238E27FC236}">
                <a16:creationId xmlns:a16="http://schemas.microsoft.com/office/drawing/2014/main" id="{3B11C546-0FAB-48CC-B942-34C30955E8B0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3182" y="2001911"/>
            <a:ext cx="4777381" cy="2684433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5D8330-76E3-4715-873A-D79A147AF9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94962" y="1984443"/>
            <a:ext cx="5458838" cy="4192520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GB" sz="3600" dirty="0"/>
              <a:t>get what you are entitled to</a:t>
            </a:r>
          </a:p>
          <a:p>
            <a:endParaRPr lang="en-GB" sz="3600" dirty="0"/>
          </a:p>
          <a:p>
            <a:r>
              <a:rPr lang="en-GB" sz="3600" dirty="0"/>
              <a:t>get your point of view across</a:t>
            </a:r>
          </a:p>
          <a:p>
            <a:endParaRPr lang="en-GB" sz="3600" dirty="0"/>
          </a:p>
          <a:p>
            <a:r>
              <a:rPr lang="en-GB" sz="3600" dirty="0"/>
              <a:t>get the services that you need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40485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08A573-68D2-4AE5-9FE6-AF4C35FFF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Your advocate should…..</a:t>
            </a:r>
          </a:p>
        </p:txBody>
      </p:sp>
      <p:pic>
        <p:nvPicPr>
          <p:cNvPr id="3074" name="Picture 2" descr="Be a Digital Advocate - The Childhood League Center">
            <a:extLst>
              <a:ext uri="{FF2B5EF4-FFF2-40B4-BE49-F238E27FC236}">
                <a16:creationId xmlns:a16="http://schemas.microsoft.com/office/drawing/2014/main" id="{2AD804AB-9052-4C5E-85DA-89B3496D840E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96" b="2"/>
          <a:stretch/>
        </p:blipFill>
        <p:spPr bwMode="auto"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D7BAEE-6FC6-4E37-83D4-4EE2A157F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97762" y="2706624"/>
            <a:ext cx="6251110" cy="348386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200"/>
              <a:t>Be clear about what they can and can’t help you with </a:t>
            </a:r>
          </a:p>
          <a:p>
            <a:r>
              <a:rPr lang="en-US" sz="2200"/>
              <a:t>Tell you about what they have done on your behalf </a:t>
            </a:r>
          </a:p>
          <a:p>
            <a:r>
              <a:rPr lang="en-US" sz="2200"/>
              <a:t>Respect you and not judge you </a:t>
            </a:r>
          </a:p>
          <a:p>
            <a:r>
              <a:rPr lang="en-US" sz="2200"/>
              <a:t>Listen to you and talk through your options </a:t>
            </a:r>
          </a:p>
          <a:p>
            <a:r>
              <a:rPr lang="en-US" sz="2200"/>
              <a:t>Give you information to help you make decisions </a:t>
            </a:r>
          </a:p>
          <a:p>
            <a:r>
              <a:rPr lang="en-US" sz="2200"/>
              <a:t>Be free </a:t>
            </a:r>
          </a:p>
          <a:p>
            <a:r>
              <a:rPr lang="en-US" sz="2200"/>
              <a:t>Encourage you to speak for yourself</a:t>
            </a:r>
          </a:p>
        </p:txBody>
      </p:sp>
    </p:spTree>
    <p:extLst>
      <p:ext uri="{BB962C8B-B14F-4D97-AF65-F5344CB8AC3E}">
        <p14:creationId xmlns:p14="http://schemas.microsoft.com/office/powerpoint/2010/main" val="3536671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4FE9F8-2E46-46FA-AF11-B54EB961B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200"/>
              <a:t>What shouldn’t an advocate do…..</a:t>
            </a:r>
          </a:p>
        </p:txBody>
      </p:sp>
      <p:sp>
        <p:nvSpPr>
          <p:cNvPr id="7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B1BF15-5561-47CF-AD58-CD708FEE7B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200"/>
              <a:t>Offer you counselling </a:t>
            </a:r>
          </a:p>
          <a:p>
            <a:r>
              <a:rPr lang="en-US" sz="2200"/>
              <a:t>Tell you what to do </a:t>
            </a:r>
          </a:p>
          <a:p>
            <a:r>
              <a:rPr lang="en-US" sz="2200"/>
              <a:t>Force their views or opinions on you </a:t>
            </a:r>
          </a:p>
          <a:p>
            <a:r>
              <a:rPr lang="en-US" sz="2200"/>
              <a:t>Do things on your behalf without asking you first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0CD97C33-D1AB-4CB8-AEB4-BCACC1125E26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64" r="-1" b="29288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3505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DB5B423A-57CC-4C58-AA26-8E2E862B03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5217023" cy="3994777"/>
          </a:xfrm>
          <a:custGeom>
            <a:avLst/>
            <a:gdLst>
              <a:gd name="connsiteX0" fmla="*/ 1945461 w 5217023"/>
              <a:gd name="connsiteY0" fmla="*/ 3787398 h 3994777"/>
              <a:gd name="connsiteX1" fmla="*/ 1942113 w 5217023"/>
              <a:gd name="connsiteY1" fmla="*/ 3790053 h 3994777"/>
              <a:gd name="connsiteX2" fmla="*/ 1946982 w 5217023"/>
              <a:gd name="connsiteY2" fmla="*/ 3787990 h 3994777"/>
              <a:gd name="connsiteX3" fmla="*/ 1945461 w 5217023"/>
              <a:gd name="connsiteY3" fmla="*/ 3787398 h 3994777"/>
              <a:gd name="connsiteX4" fmla="*/ 0 w 5217023"/>
              <a:gd name="connsiteY4" fmla="*/ 0 h 3994777"/>
              <a:gd name="connsiteX5" fmla="*/ 5030958 w 5217023"/>
              <a:gd name="connsiteY5" fmla="*/ 0 h 3994777"/>
              <a:gd name="connsiteX6" fmla="*/ 5046198 w 5217023"/>
              <a:gd name="connsiteY6" fmla="*/ 153449 h 3994777"/>
              <a:gd name="connsiteX7" fmla="*/ 5055729 w 5217023"/>
              <a:gd name="connsiteY7" fmla="*/ 415828 h 3994777"/>
              <a:gd name="connsiteX8" fmla="*/ 4735242 w 5217023"/>
              <a:gd name="connsiteY8" fmla="*/ 1867130 h 3994777"/>
              <a:gd name="connsiteX9" fmla="*/ 3907395 w 5217023"/>
              <a:gd name="connsiteY9" fmla="*/ 2938441 h 3994777"/>
              <a:gd name="connsiteX10" fmla="*/ 3946497 w 5217023"/>
              <a:gd name="connsiteY10" fmla="*/ 2908567 h 3994777"/>
              <a:gd name="connsiteX11" fmla="*/ 4585421 w 5217023"/>
              <a:gd name="connsiteY11" fmla="*/ 2188401 h 3994777"/>
              <a:gd name="connsiteX12" fmla="*/ 5142585 w 5217023"/>
              <a:gd name="connsiteY12" fmla="*/ 276891 h 3994777"/>
              <a:gd name="connsiteX13" fmla="*/ 5121833 w 5217023"/>
              <a:gd name="connsiteY13" fmla="*/ 30208 h 3994777"/>
              <a:gd name="connsiteX14" fmla="*/ 5116229 w 5217023"/>
              <a:gd name="connsiteY14" fmla="*/ 0 h 3994777"/>
              <a:gd name="connsiteX15" fmla="*/ 5184724 w 5217023"/>
              <a:gd name="connsiteY15" fmla="*/ 0 h 3994777"/>
              <a:gd name="connsiteX16" fmla="*/ 5196265 w 5217023"/>
              <a:gd name="connsiteY16" fmla="*/ 66113 h 3994777"/>
              <a:gd name="connsiteX17" fmla="*/ 5058603 w 5217023"/>
              <a:gd name="connsiteY17" fmla="*/ 1368242 h 3994777"/>
              <a:gd name="connsiteX18" fmla="*/ 4096624 w 5217023"/>
              <a:gd name="connsiteY18" fmla="*/ 2870829 h 3994777"/>
              <a:gd name="connsiteX19" fmla="*/ 3833203 w 5217023"/>
              <a:gd name="connsiteY19" fmla="*/ 3092190 h 3994777"/>
              <a:gd name="connsiteX20" fmla="*/ 3536509 w 5217023"/>
              <a:gd name="connsiteY20" fmla="*/ 3297128 h 3994777"/>
              <a:gd name="connsiteX21" fmla="*/ 3148966 w 5217023"/>
              <a:gd name="connsiteY21" fmla="*/ 3485478 h 3994777"/>
              <a:gd name="connsiteX22" fmla="*/ 1860557 w 5217023"/>
              <a:gd name="connsiteY22" fmla="*/ 3880910 h 3994777"/>
              <a:gd name="connsiteX23" fmla="*/ 573715 w 5217023"/>
              <a:gd name="connsiteY23" fmla="*/ 3983764 h 3994777"/>
              <a:gd name="connsiteX24" fmla="*/ 108410 w 5217023"/>
              <a:gd name="connsiteY24" fmla="*/ 3908816 h 3994777"/>
              <a:gd name="connsiteX25" fmla="*/ 0 w 5217023"/>
              <a:gd name="connsiteY25" fmla="*/ 3876793 h 3994777"/>
              <a:gd name="connsiteX26" fmla="*/ 0 w 5217023"/>
              <a:gd name="connsiteY26" fmla="*/ 3802912 h 3994777"/>
              <a:gd name="connsiteX27" fmla="*/ 36975 w 5217023"/>
              <a:gd name="connsiteY27" fmla="*/ 3815954 h 3994777"/>
              <a:gd name="connsiteX28" fmla="*/ 561628 w 5217023"/>
              <a:gd name="connsiteY28" fmla="*/ 3912655 h 3994777"/>
              <a:gd name="connsiteX29" fmla="*/ 1683086 w 5217023"/>
              <a:gd name="connsiteY29" fmla="*/ 3844334 h 3994777"/>
              <a:gd name="connsiteX30" fmla="*/ 1806023 w 5217023"/>
              <a:gd name="connsiteY30" fmla="*/ 3820992 h 3994777"/>
              <a:gd name="connsiteX31" fmla="*/ 1921817 w 5217023"/>
              <a:gd name="connsiteY31" fmla="*/ 3795747 h 3994777"/>
              <a:gd name="connsiteX32" fmla="*/ 1243689 w 5217023"/>
              <a:gd name="connsiteY32" fmla="*/ 3846539 h 3994777"/>
              <a:gd name="connsiteX33" fmla="*/ 62875 w 5217023"/>
              <a:gd name="connsiteY33" fmla="*/ 3668143 h 3994777"/>
              <a:gd name="connsiteX34" fmla="*/ 0 w 5217023"/>
              <a:gd name="connsiteY34" fmla="*/ 3644185 h 399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17023" h="3994777">
                <a:moveTo>
                  <a:pt x="1945461" y="3787398"/>
                </a:moveTo>
                <a:lnTo>
                  <a:pt x="1942113" y="3790053"/>
                </a:lnTo>
                <a:lnTo>
                  <a:pt x="1946982" y="3787990"/>
                </a:lnTo>
                <a:cubicBezTo>
                  <a:pt x="1946982" y="3787990"/>
                  <a:pt x="1946379" y="3787019"/>
                  <a:pt x="1945461" y="3787398"/>
                </a:cubicBezTo>
                <a:close/>
                <a:moveTo>
                  <a:pt x="0" y="0"/>
                </a:moveTo>
                <a:lnTo>
                  <a:pt x="5030958" y="0"/>
                </a:lnTo>
                <a:lnTo>
                  <a:pt x="5046198" y="153449"/>
                </a:lnTo>
                <a:cubicBezTo>
                  <a:pt x="5052189" y="240558"/>
                  <a:pt x="5055458" y="328007"/>
                  <a:pt x="5055729" y="415828"/>
                </a:cubicBezTo>
                <a:cubicBezTo>
                  <a:pt x="5057604" y="923672"/>
                  <a:pt x="4959210" y="1409054"/>
                  <a:pt x="4735242" y="1867130"/>
                </a:cubicBezTo>
                <a:cubicBezTo>
                  <a:pt x="4533284" y="2280198"/>
                  <a:pt x="4248921" y="2629330"/>
                  <a:pt x="3907395" y="2938441"/>
                </a:cubicBezTo>
                <a:cubicBezTo>
                  <a:pt x="3922498" y="2931535"/>
                  <a:pt x="3935859" y="2921330"/>
                  <a:pt x="3946497" y="2908567"/>
                </a:cubicBezTo>
                <a:cubicBezTo>
                  <a:pt x="4193494" y="2700987"/>
                  <a:pt x="4408756" y="2458364"/>
                  <a:pt x="4585421" y="2188401"/>
                </a:cubicBezTo>
                <a:cubicBezTo>
                  <a:pt x="4967641" y="1608533"/>
                  <a:pt x="5169304" y="975361"/>
                  <a:pt x="5142585" y="276891"/>
                </a:cubicBezTo>
                <a:cubicBezTo>
                  <a:pt x="5139764" y="194215"/>
                  <a:pt x="5132824" y="111888"/>
                  <a:pt x="5121833" y="30208"/>
                </a:cubicBezTo>
                <a:lnTo>
                  <a:pt x="5116229" y="0"/>
                </a:lnTo>
                <a:lnTo>
                  <a:pt x="5184724" y="0"/>
                </a:lnTo>
                <a:lnTo>
                  <a:pt x="5196265" y="66113"/>
                </a:lnTo>
                <a:cubicBezTo>
                  <a:pt x="5249921" y="496647"/>
                  <a:pt x="5197997" y="931171"/>
                  <a:pt x="5058603" y="1368242"/>
                </a:cubicBezTo>
                <a:cubicBezTo>
                  <a:pt x="4872414" y="1953929"/>
                  <a:pt x="4544298" y="2451351"/>
                  <a:pt x="4096624" y="2870829"/>
                </a:cubicBezTo>
                <a:cubicBezTo>
                  <a:pt x="4012832" y="2949426"/>
                  <a:pt x="3924415" y="3022439"/>
                  <a:pt x="3833203" y="3092190"/>
                </a:cubicBezTo>
                <a:cubicBezTo>
                  <a:pt x="3741992" y="3161943"/>
                  <a:pt x="3648667" y="3225510"/>
                  <a:pt x="3536509" y="3297128"/>
                </a:cubicBezTo>
                <a:cubicBezTo>
                  <a:pt x="3427215" y="3372735"/>
                  <a:pt x="3288598" y="3430233"/>
                  <a:pt x="3148966" y="3485478"/>
                </a:cubicBezTo>
                <a:cubicBezTo>
                  <a:pt x="2729930" y="3651299"/>
                  <a:pt x="2302194" y="3788890"/>
                  <a:pt x="1860557" y="3880910"/>
                </a:cubicBezTo>
                <a:cubicBezTo>
                  <a:pt x="1435974" y="3969444"/>
                  <a:pt x="1008052" y="4017957"/>
                  <a:pt x="573715" y="3983764"/>
                </a:cubicBezTo>
                <a:cubicBezTo>
                  <a:pt x="415134" y="3971300"/>
                  <a:pt x="259585" y="3947743"/>
                  <a:pt x="108410" y="3908816"/>
                </a:cubicBezTo>
                <a:lnTo>
                  <a:pt x="0" y="3876793"/>
                </a:lnTo>
                <a:lnTo>
                  <a:pt x="0" y="3802912"/>
                </a:lnTo>
                <a:lnTo>
                  <a:pt x="36975" y="3815954"/>
                </a:lnTo>
                <a:cubicBezTo>
                  <a:pt x="206404" y="3867475"/>
                  <a:pt x="382020" y="3897326"/>
                  <a:pt x="561628" y="3912655"/>
                </a:cubicBezTo>
                <a:cubicBezTo>
                  <a:pt x="938583" y="3944832"/>
                  <a:pt x="1311814" y="3910697"/>
                  <a:pt x="1683086" y="3844334"/>
                </a:cubicBezTo>
                <a:cubicBezTo>
                  <a:pt x="1724123" y="3837151"/>
                  <a:pt x="1765097" y="3829374"/>
                  <a:pt x="1806023" y="3820992"/>
                </a:cubicBezTo>
                <a:cubicBezTo>
                  <a:pt x="1844740" y="3813079"/>
                  <a:pt x="1883218" y="3804161"/>
                  <a:pt x="1921817" y="3795747"/>
                </a:cubicBezTo>
                <a:cubicBezTo>
                  <a:pt x="1697011" y="3826435"/>
                  <a:pt x="1470551" y="3843387"/>
                  <a:pt x="1243689" y="3846539"/>
                </a:cubicBezTo>
                <a:cubicBezTo>
                  <a:pt x="839058" y="3849054"/>
                  <a:pt x="443424" y="3800206"/>
                  <a:pt x="62875" y="3668143"/>
                </a:cubicBezTo>
                <a:lnTo>
                  <a:pt x="0" y="364418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BEE171-CE65-40A2-B109-727C1822D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3770"/>
            <a:ext cx="3220329" cy="2027227"/>
          </a:xfrm>
        </p:spPr>
        <p:txBody>
          <a:bodyPr anchor="t">
            <a:normAutofit/>
          </a:bodyPr>
          <a:lstStyle/>
          <a:p>
            <a:r>
              <a:rPr lang="en-GB" sz="4600">
                <a:solidFill>
                  <a:srgbClr val="FFFFFF"/>
                </a:solidFill>
              </a:rPr>
              <a:t>Remember..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0E1CCD87-6AB8-1997-3686-B6074D5F97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0575595"/>
              </p:ext>
            </p:extLst>
          </p:nvPr>
        </p:nvGraphicFramePr>
        <p:xfrm>
          <a:off x="5542672" y="541606"/>
          <a:ext cx="5811128" cy="5678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6635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165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Rockwell</vt:lpstr>
      <vt:lpstr>Office Theme</vt:lpstr>
      <vt:lpstr>Mental Health and  Advocacy </vt:lpstr>
      <vt:lpstr>PowerPoint Presentation</vt:lpstr>
      <vt:lpstr>Types of advocacy </vt:lpstr>
      <vt:lpstr>How can an advocate help?</vt:lpstr>
      <vt:lpstr>Your advocate should…..</vt:lpstr>
      <vt:lpstr>What shouldn’t an advocate do…..</vt:lpstr>
      <vt:lpstr>Remember..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HARDY, Steve (OXLEAS NHS FOUNDATION TRUST)</dc:creator>
  <cp:lastModifiedBy>HARDY, Steve (OXLEAS NHS FOUNDATION TRUST)</cp:lastModifiedBy>
  <cp:revision>4</cp:revision>
  <dcterms:created xsi:type="dcterms:W3CDTF">2022-05-05T11:44:41Z</dcterms:created>
  <dcterms:modified xsi:type="dcterms:W3CDTF">2022-05-05T14:29:25Z</dcterms:modified>
</cp:coreProperties>
</file>